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65" r:id="rId5"/>
    <p:sldId id="266" r:id="rId6"/>
    <p:sldId id="259" r:id="rId7"/>
    <p:sldId id="260" r:id="rId8"/>
    <p:sldId id="261" r:id="rId9"/>
    <p:sldId id="258" r:id="rId10"/>
    <p:sldId id="264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E002F"/>
    <a:srgbClr val="CC0044"/>
    <a:srgbClr val="99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0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DE64-8DD1-45DB-93B4-DF643CB4BF6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E1988-3BEE-4563-AB1B-03AAAA1DF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E1988-3BEE-4563-AB1B-03AAAA1DFF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5004048" cy="518457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мире очень много разных и интересных профессий. Некоторые люди ещё в детстве выбирают, кем они будут в будущем. </a:t>
            </a:r>
            <a:b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Другие находят работу, о которой они даже не мечтали. </a:t>
            </a:r>
            <a:b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Главное, чтобы твоя профессия была для тебя интересной и любимой.   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C:\Users\Сергей\Desktop\0_d4a73_7b0c6681_XL.jpg"/>
          <p:cNvPicPr>
            <a:picLocks noChangeAspect="1" noChangeArrowheads="1"/>
          </p:cNvPicPr>
          <p:nvPr/>
        </p:nvPicPr>
        <p:blipFill>
          <a:blip r:embed="rId2" cstate="print"/>
          <a:srcRect l="4326" t="4489" r="7476" b="7017"/>
          <a:stretch>
            <a:fillRect/>
          </a:stretch>
        </p:blipFill>
        <p:spPr bwMode="auto">
          <a:xfrm>
            <a:off x="467544" y="764704"/>
            <a:ext cx="396044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4797152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Моя мама закончила Таганрогский государственный педагогический институт, факультет иностранных языков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ергей\Desktop\popov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832648" cy="386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060848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проводит также уроки русского языка: объясняет детям орфограммы, учит писать сочинения, стремится, чтобы речь учеников была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красивой и грамотной.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ПАПКА с ДОКУМЕНТАМИ\Документы Нади\фото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 l="5970" t="8457" r="24627" b="18408"/>
          <a:stretch>
            <a:fillRect/>
          </a:stretch>
        </p:blipFill>
        <p:spPr bwMode="auto">
          <a:xfrm>
            <a:off x="4211960" y="1844824"/>
            <a:ext cx="453650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4766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– учитель немецкого языка. Она учит школьников говорить на иностранном языке.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3573016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она организует различные мероприятия: праздники, акции,  встречи, соревнования, игры для школьников.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ПАПКА с ДОКУМЕНТАМИ\Мои документы, Музыка,  Видио, Фото\Наши фото\Фото с 01 по 07. 2011г Новокуб. пещера\P100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74441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D:\ПАПКА с ДОКУМЕНТАМИ\Документы Нади\фото\DSC04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6672"/>
            <a:ext cx="352839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D:\ПАПКА с ДОКУМЕНТАМИ\Документы Нади\фото\масленица\SL371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80928"/>
            <a:ext cx="3774212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Сергей\Desktop\анимация\77699699_1c860b53b8ee.jpg"/>
          <p:cNvPicPr>
            <a:picLocks noChangeAspect="1" noChangeArrowheads="1"/>
          </p:cNvPicPr>
          <p:nvPr/>
        </p:nvPicPr>
        <p:blipFill>
          <a:blip r:embed="rId6" cstate="print"/>
          <a:srcRect l="16400" b="9501"/>
          <a:stretch>
            <a:fillRect/>
          </a:stretch>
        </p:blipFill>
        <p:spPr bwMode="auto">
          <a:xfrm flipH="1">
            <a:off x="6660232" y="4077072"/>
            <a:ext cx="2160240" cy="261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15436" cy="623334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МБОУ Сохрановская СОШ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Наши  проекты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 мире профессий «Профессии моих родителей»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Выполнил ученик 2 класса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Емельяненко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Александр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Учитель: Власова Т.Ф.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7494"/>
            <a:ext cx="5472608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Мой папа – газовик.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Его профессия – мастер ЛЭС, линейно эксплуатационной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службы компрессорной станции.	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ПАПКА с ДОКУМЕНТАМИ\Документы Нади\фото\Юбилей школы\DSC06637.JPG"/>
          <p:cNvPicPr>
            <a:picLocks noChangeAspect="1" noChangeArrowheads="1"/>
          </p:cNvPicPr>
          <p:nvPr/>
        </p:nvPicPr>
        <p:blipFill>
          <a:blip r:embed="rId2" cstate="print"/>
          <a:srcRect l="33736" t="14902" r="49799" b="50000"/>
          <a:stretch>
            <a:fillRect/>
          </a:stretch>
        </p:blipFill>
        <p:spPr bwMode="auto">
          <a:xfrm>
            <a:off x="611560" y="1124744"/>
            <a:ext cx="2560865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mg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 закончил Волгоградский колледж нефти и газа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79715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затем - Московский государственный открытый университет</a:t>
            </a:r>
            <a:endParaRPr lang="ru-RU" sz="2400" b="1" dirty="0"/>
          </a:p>
        </p:txBody>
      </p:sp>
      <p:pic>
        <p:nvPicPr>
          <p:cNvPr id="8194" name="Picture 2" descr="C:\Users\Сергей\Desktop\08027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415634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Сергей\Desktop\imagedb.jpg"/>
          <p:cNvPicPr>
            <a:picLocks noChangeAspect="1" noChangeArrowheads="1"/>
          </p:cNvPicPr>
          <p:nvPr/>
        </p:nvPicPr>
        <p:blipFill>
          <a:blip r:embed="rId4" cstate="print"/>
          <a:srcRect r="12723" b="11021"/>
          <a:stretch>
            <a:fillRect/>
          </a:stretch>
        </p:blipFill>
        <p:spPr bwMode="auto">
          <a:xfrm>
            <a:off x="467544" y="1196752"/>
            <a:ext cx="136815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Сергей\Desktop\emblema_mgou.jpg"/>
          <p:cNvPicPr>
            <a:picLocks noChangeAspect="1" noChangeArrowheads="1"/>
          </p:cNvPicPr>
          <p:nvPr/>
        </p:nvPicPr>
        <p:blipFill>
          <a:blip r:embed="rId5" cstate="print"/>
          <a:srcRect b="12604"/>
          <a:stretch>
            <a:fillRect/>
          </a:stretch>
        </p:blipFill>
        <p:spPr bwMode="auto">
          <a:xfrm>
            <a:off x="7452320" y="5589240"/>
            <a:ext cx="1485131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Фото0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489735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Сергей\Desktop\gazp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44" y="692697"/>
            <a:ext cx="3894663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692696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Компрессорная станция транспортирует газ в разные уголки нашей страны и заграницу.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48680"/>
            <a:ext cx="5040560" cy="50405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Рабочие службы ЛЭС,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трубопроводчики, сварщики, обходчики,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ремонтируют трубы.</a:t>
            </a:r>
            <a:endParaRPr lang="ru-RU" sz="3200" dirty="0"/>
          </a:p>
        </p:txBody>
      </p:sp>
      <p:pic>
        <p:nvPicPr>
          <p:cNvPr id="3075" name="Picture 3" descr="G:\Фото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95536" y="692696"/>
            <a:ext cx="4032448" cy="580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:\IMG005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таких работ необходимо стравить газ. При этом получается огромная шумная свеча. </a:t>
            </a:r>
            <a:endParaRPr lang="ru-RU" dirty="0"/>
          </a:p>
        </p:txBody>
      </p:sp>
      <p:pic>
        <p:nvPicPr>
          <p:cNvPr id="4099" name="Picture 3" descr="G:\5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02433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57332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Трубопроводчики меняют краны, изоляцию, сварщики режут и варят  саму трубу. </a:t>
            </a:r>
            <a:endParaRPr lang="ru-RU" dirty="0"/>
          </a:p>
        </p:txBody>
      </p:sp>
      <p:pic>
        <p:nvPicPr>
          <p:cNvPr id="4100" name="Picture 4" descr="G:\IMG_2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36912"/>
            <a:ext cx="403259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7667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Особо опасные работы на газопроводе называются 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огневыми.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472514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Чтобы газ зимой не замёрз, мой папа привозит и заливает в трубы метанол – очень ядовитый спирт. Поэтому во время этой работы он надевает специальный костюм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G:\Снаряд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592288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ПАПКА с ДОКУМЕНТАМИ\Мои документы, Музыка,  Видио, Фото\Наши фото\мобильное фото\поз №173 1123к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3096344" cy="361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Заливка метанола 0км Щедро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02433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АПКА с ДОКУМЕНТАМИ\Документы Нади\фото\берёза\SL372415.JPG"/>
          <p:cNvPicPr>
            <a:picLocks noChangeAspect="1" noChangeArrowheads="1"/>
          </p:cNvPicPr>
          <p:nvPr/>
        </p:nvPicPr>
        <p:blipFill>
          <a:blip r:embed="rId2" cstate="print"/>
          <a:srcRect l="12201" t="11151" r="22001" b="23750"/>
          <a:stretch>
            <a:fillRect/>
          </a:stretch>
        </p:blipFill>
        <p:spPr bwMode="auto">
          <a:xfrm>
            <a:off x="899592" y="692696"/>
            <a:ext cx="3528392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692696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мама – учитель.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очень нужная и важная профессия. </a:t>
            </a:r>
            <a:endParaRPr lang="ru-RU" sz="2800" dirty="0"/>
          </a:p>
        </p:txBody>
      </p:sp>
      <p:pic>
        <p:nvPicPr>
          <p:cNvPr id="9" name="Picture 5" descr="C:\Users\Сергей\Desktop\les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355043" cy="2907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215</TotalTime>
  <Words>175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  В мире очень много разных и интересных профессий. Некоторые люди ещё в детстве выбирают, кем они будут в будущем.    Другие находят работу, о которой они даже не мечтали.    Главное, чтобы твоя профессия была для тебя интересной и любимой.   </vt:lpstr>
      <vt:lpstr> МБОУ Сохрановская СОШ  Наши  проекты В мире профессий «Профессии моих родителей»  Выполнил ученик 2 класса Емельяненко Александр Учитель: Власова Т.Ф.</vt:lpstr>
      <vt:lpstr>        Мой папа – газовик.  Его профессия – мастер ЛЭС, линейно эксплуатационной  службы компрессорной станции.    </vt:lpstr>
      <vt:lpstr>Слайд 4</vt:lpstr>
      <vt:lpstr>Слайд 5</vt:lpstr>
      <vt:lpstr> Рабочие службы ЛЭС,   трубопроводчики, сварщики, обходчики,   ремонтируют трубы.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админ</cp:lastModifiedBy>
  <cp:revision>33</cp:revision>
  <dcterms:created xsi:type="dcterms:W3CDTF">2013-01-13T07:32:31Z</dcterms:created>
  <dcterms:modified xsi:type="dcterms:W3CDTF">2013-02-04T05:15:59Z</dcterms:modified>
</cp:coreProperties>
</file>